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 b="def" i="def"/>
      <a:tcStyle>
        <a:tcBdr/>
        <a:fill>
          <a:solidFill>
            <a:srgbClr val="E9EF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Texto del título</a:t>
            </a:r>
          </a:p>
        </p:txBody>
      </p:sp>
      <p:sp>
        <p:nvSpPr>
          <p:cNvPr id="12" name="Nivel de texto 1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21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2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el título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Texto del título</a:t>
            </a:r>
          </a:p>
        </p:txBody>
      </p:sp>
      <p:sp>
        <p:nvSpPr>
          <p:cNvPr id="30" name="Nivel de texto 1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39" name="Nivel de texto 1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8" name="Nivel de texto 1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9" name="Marcador de texto 4"/>
          <p:cNvSpPr/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/>
            </a:pPr>
          </a:p>
        </p:txBody>
      </p:sp>
      <p:sp>
        <p:nvSpPr>
          <p:cNvPr id="5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58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o del título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Texto del título</a:t>
            </a:r>
          </a:p>
        </p:txBody>
      </p:sp>
      <p:sp>
        <p:nvSpPr>
          <p:cNvPr id="73" name="Nivel de texto 1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4" name="Marcador de texto 3"/>
          <p:cNvSpPr/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75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o del título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Texto del título</a:t>
            </a:r>
          </a:p>
        </p:txBody>
      </p:sp>
      <p:sp>
        <p:nvSpPr>
          <p:cNvPr id="83" name="Marcador de posición de imagen 2"/>
          <p:cNvSpPr/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Nivel de texto 1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5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3" name="Nivel de texto 1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/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ubtítulo 2"/>
          <p:cNvSpPr txBox="1"/>
          <p:nvPr>
            <p:ph type="subTitle" sz="half" idx="1"/>
          </p:nvPr>
        </p:nvSpPr>
        <p:spPr>
          <a:xfrm>
            <a:off x="4839629" y="1911049"/>
            <a:ext cx="7159084" cy="2515990"/>
          </a:xfrm>
          <a:prstGeom prst="rect">
            <a:avLst/>
          </a:prstGeom>
        </p:spPr>
        <p:txBody>
          <a:bodyPr/>
          <a:lstStyle/>
          <a:p>
            <a:pPr algn="r"/>
            <a:r>
              <a:t>TITULO MUYUSCULAS CALIBRI 24 NEGRITA ALINEADO A LA DERECHA (PUEDEN SER DOS RENGLONES)</a:t>
            </a:r>
          </a:p>
          <a:p>
            <a:pPr algn="r">
              <a:defRPr sz="1600"/>
            </a:pPr>
          </a:p>
          <a:p>
            <a:pPr algn="r">
              <a:defRPr sz="1600"/>
            </a:pPr>
            <a:r>
              <a:t>AUTORES: Nombre APELLIDO / Nombre APELLIDO / Nombre APELLIDO Calibri 16</a:t>
            </a:r>
          </a:p>
          <a:p>
            <a:pPr algn="r">
              <a:defRPr sz="1400"/>
            </a:pPr>
          </a:p>
          <a:p>
            <a:pPr algn="r">
              <a:defRPr sz="1400"/>
            </a:pPr>
            <a:r>
              <a:t>Cátedra / Instituto / Centro de Investigación: Calibri 14  </a:t>
            </a:r>
          </a:p>
          <a:p>
            <a:pPr algn="r">
              <a:defRPr sz="1400"/>
            </a:pPr>
            <a:r>
              <a:t>Facultad - Universidad: Calibri 14 </a:t>
            </a:r>
          </a:p>
        </p:txBody>
      </p:sp>
      <p:pic>
        <p:nvPicPr>
          <p:cNvPr id="95" name="Imagen" descr="Imagen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90376" y="1982234"/>
            <a:ext cx="4266718" cy="1961093"/>
          </a:xfrm>
          <a:prstGeom prst="rect">
            <a:avLst/>
          </a:prstGeom>
          <a:ln w="12700">
            <a:miter lim="400000"/>
          </a:ln>
        </p:spPr>
      </p:pic>
      <p:pic>
        <p:nvPicPr>
          <p:cNvPr id="96" name="Imagen" descr="Imagen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515214" y="6042843"/>
            <a:ext cx="2378425" cy="59171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Imagen" descr="Imagen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46347" y="5797486"/>
            <a:ext cx="1841650" cy="846470"/>
          </a:xfrm>
          <a:prstGeom prst="rect">
            <a:avLst/>
          </a:prstGeom>
          <a:ln w="12700">
            <a:miter lim="400000"/>
          </a:ln>
        </p:spPr>
      </p:pic>
      <p:pic>
        <p:nvPicPr>
          <p:cNvPr id="99" name="Imagen" descr="Imagen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515214" y="6042843"/>
            <a:ext cx="2378425" cy="59171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ubtítulo 2"/>
          <p:cNvSpPr txBox="1"/>
          <p:nvPr>
            <p:ph type="subTitle" sz="half" idx="1"/>
          </p:nvPr>
        </p:nvSpPr>
        <p:spPr>
          <a:xfrm>
            <a:off x="4839629" y="1944502"/>
            <a:ext cx="7159084" cy="2515990"/>
          </a:xfrm>
          <a:prstGeom prst="rect">
            <a:avLst/>
          </a:prstGeom>
        </p:spPr>
        <p:txBody>
          <a:bodyPr/>
          <a:lstStyle/>
          <a:p>
            <a:pPr algn="r" defTabSz="886968">
              <a:lnSpc>
                <a:spcPct val="81000"/>
              </a:lnSpc>
              <a:spcBef>
                <a:spcPts val="900"/>
              </a:spcBef>
              <a:defRPr sz="2328"/>
            </a:pPr>
            <a:r>
              <a:t>TITULO MUYUSCULAS CALIBRI 24 NEGRITA ALINEADO A LA DERECHA (PUEDEN SER DOS RENGLONES)</a:t>
            </a:r>
          </a:p>
          <a:p>
            <a:pPr algn="r" defTabSz="886968">
              <a:lnSpc>
                <a:spcPct val="81000"/>
              </a:lnSpc>
              <a:spcBef>
                <a:spcPts val="900"/>
              </a:spcBef>
              <a:defRPr sz="1552"/>
            </a:pPr>
          </a:p>
          <a:p>
            <a:pPr algn="r" defTabSz="886968">
              <a:lnSpc>
                <a:spcPct val="81000"/>
              </a:lnSpc>
              <a:spcBef>
                <a:spcPts val="900"/>
              </a:spcBef>
              <a:defRPr sz="1552"/>
            </a:pPr>
            <a:r>
              <a:t>AUTORES: Nombre APELLIDO / Nombre APELLIDO / Nombre APELLIDO Calibri 16</a:t>
            </a:r>
          </a:p>
          <a:p>
            <a:pPr algn="r" defTabSz="886968">
              <a:lnSpc>
                <a:spcPct val="81000"/>
              </a:lnSpc>
              <a:spcBef>
                <a:spcPts val="900"/>
              </a:spcBef>
              <a:defRPr sz="1358"/>
            </a:pPr>
          </a:p>
          <a:p>
            <a:pPr algn="r" defTabSz="886968">
              <a:lnSpc>
                <a:spcPct val="81000"/>
              </a:lnSpc>
              <a:spcBef>
                <a:spcPts val="900"/>
              </a:spcBef>
              <a:defRPr sz="1358"/>
            </a:pPr>
            <a:r>
              <a:t>Cátedra / Instituto / Centro de Investigación: Calibri 14  </a:t>
            </a:r>
          </a:p>
          <a:p>
            <a:pPr algn="r" defTabSz="886968">
              <a:lnSpc>
                <a:spcPct val="81000"/>
              </a:lnSpc>
              <a:spcBef>
                <a:spcPts val="900"/>
              </a:spcBef>
              <a:defRPr sz="1358"/>
            </a:pPr>
            <a:r>
              <a:t>Facultad - Universidad: Calibri 14</a:t>
            </a:r>
          </a:p>
          <a:p>
            <a:pPr algn="r" defTabSz="886968">
              <a:lnSpc>
                <a:spcPct val="81000"/>
              </a:lnSpc>
              <a:spcBef>
                <a:spcPts val="900"/>
              </a:spcBef>
              <a:defRPr sz="1358">
                <a:solidFill>
                  <a:srgbClr val="0070C0"/>
                </a:solidFill>
              </a:defRPr>
            </a:pPr>
            <a:r>
              <a:t>Email contacto autoría principal </a:t>
            </a:r>
          </a:p>
        </p:txBody>
      </p:sp>
      <p:grpSp>
        <p:nvGrpSpPr>
          <p:cNvPr id="104" name="3 Rectángulo"/>
          <p:cNvGrpSpPr/>
          <p:nvPr/>
        </p:nvGrpSpPr>
        <p:grpSpPr>
          <a:xfrm>
            <a:off x="5296829" y="4025591"/>
            <a:ext cx="2252548" cy="2230245"/>
            <a:chOff x="0" y="0"/>
            <a:chExt cx="2252547" cy="2230243"/>
          </a:xfrm>
        </p:grpSpPr>
        <p:sp>
          <p:nvSpPr>
            <p:cNvPr id="102" name="Rectángulo"/>
            <p:cNvSpPr/>
            <p:nvPr/>
          </p:nvSpPr>
          <p:spPr>
            <a:xfrm>
              <a:off x="-1" y="0"/>
              <a:ext cx="2252549" cy="223024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103" name="Insertar QR,…"/>
            <p:cNvSpPr txBox="1"/>
            <p:nvPr/>
          </p:nvSpPr>
          <p:spPr>
            <a:xfrm>
              <a:off x="52069" y="656478"/>
              <a:ext cx="2148409" cy="91728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/>
              <a:r>
                <a:t>Insertar QR, </a:t>
              </a:r>
            </a:p>
            <a:p>
              <a:pPr algn="ctr"/>
              <a:r>
                <a:t>con enlace al artículo presentado</a:t>
              </a:r>
            </a:p>
          </p:txBody>
        </p:sp>
      </p:grpSp>
      <p:pic>
        <p:nvPicPr>
          <p:cNvPr id="105" name="Imagen" descr="Imagen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90376" y="1982234"/>
            <a:ext cx="4266718" cy="1961093"/>
          </a:xfrm>
          <a:prstGeom prst="rect">
            <a:avLst/>
          </a:prstGeom>
          <a:ln w="12700">
            <a:miter lim="400000"/>
          </a:ln>
        </p:spPr>
      </p:pic>
      <p:pic>
        <p:nvPicPr>
          <p:cNvPr id="106" name="Imagen" descr="Imagen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515214" y="6042843"/>
            <a:ext cx="2378425" cy="59171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